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  <p:sldId id="257" r:id="rId7"/>
    <p:sldId id="258" r:id="rId8"/>
    <p:sldId id="259" r:id="rId9"/>
    <p:sldId id="264" r:id="rId10"/>
    <p:sldId id="265" r:id="rId11"/>
    <p:sldId id="266" r:id="rId12"/>
    <p:sldId id="276" r:id="rId13"/>
    <p:sldId id="277" r:id="rId14"/>
    <p:sldId id="267" r:id="rId15"/>
    <p:sldId id="268" r:id="rId16"/>
    <p:sldId id="269" r:id="rId17"/>
    <p:sldId id="278" r:id="rId18"/>
    <p:sldId id="270" r:id="rId19"/>
    <p:sldId id="271" r:id="rId20"/>
    <p:sldId id="272" r:id="rId21"/>
    <p:sldId id="273" r:id="rId22"/>
    <p:sldId id="275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2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4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6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0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2.tiff"/><Relationship Id="rId7" Type="http://schemas.openxmlformats.org/officeDocument/2006/relationships/image" Target="../media/image19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2.tiff"/><Relationship Id="rId7" Type="http://schemas.openxmlformats.org/officeDocument/2006/relationships/image" Target="../media/image2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png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2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Crucial Parameters in </a:t>
            </a:r>
            <a:r>
              <a:rPr lang="en-US" dirty="0"/>
              <a:t>P</a:t>
            </a:r>
            <a:r>
              <a:rPr lang="en-US" dirty="0" smtClean="0"/>
              <a:t>RF Models of Retinotopy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4600" y="5084618"/>
            <a:ext cx="2743200" cy="1752600"/>
          </a:xfrm>
        </p:spPr>
        <p:txBody>
          <a:bodyPr/>
          <a:lstStyle/>
          <a:p>
            <a:r>
              <a:rPr lang="en-US" dirty="0" smtClean="0"/>
              <a:t>Daniel Birman</a:t>
            </a:r>
          </a:p>
          <a:p>
            <a:r>
              <a:rPr lang="en-US" dirty="0" smtClean="0"/>
              <a:t>Psych 204b</a:t>
            </a:r>
          </a:p>
          <a:p>
            <a:r>
              <a:rPr lang="en-US" dirty="0" smtClean="0"/>
              <a:t>15-03-10</a:t>
            </a:r>
            <a:endParaRPr lang="en-US" dirty="0"/>
          </a:p>
        </p:txBody>
      </p:sp>
      <p:pic>
        <p:nvPicPr>
          <p:cNvPr id="4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27753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3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623673" y="1517650"/>
            <a:ext cx="9266023" cy="3822700"/>
            <a:chOff x="-623673" y="1524000"/>
            <a:chExt cx="9266023" cy="3822700"/>
          </a:xfrm>
        </p:grpSpPr>
        <p:pic>
          <p:nvPicPr>
            <p:cNvPr id="6149" name="Picture 5" descr="C:\Users\Dan\proj\204b_proj\204b\Tau2\pol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6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Dan\proj\204b_proj\204b\Ideal\pol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8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Dan\proj\204b_proj\204b\TauPt2\pol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3673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709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an\proj\204b_proj\204b\Tau2\ecc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Dan\proj\204b_proj\204b\Ideal\ecc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Dan\proj\204b_proj\204b\TauPt2\ec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9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94453"/>
            <a:ext cx="8172450" cy="513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447800"/>
            <a:ext cx="4581525" cy="28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Dan\proj\204b_proj\204b\vox_12_30_27\taupttwo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91" y="3581400"/>
            <a:ext cx="4902091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Dan\proj\204b_proj\204b\vox_12_30_27\tautwo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00450"/>
            <a:ext cx="4867275" cy="34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Dan\proj\204b_proj\204b\Diff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an\proj\204b_proj\204b\DiffBig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Dan\proj\204b_proj\204b\Diff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Dan\proj\204b_proj\204b\DiffBig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1025" y="1905000"/>
            <a:ext cx="7981950" cy="3822700"/>
            <a:chOff x="412750" y="1905000"/>
            <a:chExt cx="7981950" cy="3822700"/>
          </a:xfrm>
        </p:grpSpPr>
        <p:pic>
          <p:nvPicPr>
            <p:cNvPr id="10242" name="Picture 2" descr="C:\Users\Dan\proj\204b_proj\204b\Diff\ecc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 descr="C:\Users\Dan\proj\204b_proj\204b\DiffBig\ecc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an\proj\204b_proj\204b\vox_12_30_27\diffbi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68" y="2457450"/>
            <a:ext cx="603343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an\proj\204b_proj\204b\vox_12_30_27\diff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362200"/>
            <a:ext cx="5686425" cy="40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886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Importance of Stimulus Choice</a:t>
            </a:r>
            <a:endParaRPr lang="en-US" sz="4200" dirty="0"/>
          </a:p>
        </p:txBody>
      </p:sp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" y="2286000"/>
            <a:ext cx="483746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2611" y="6235988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http://www.neurobiography.info/images/teaching/retinotopy_stimuli.gif</a:t>
            </a:r>
          </a:p>
          <a:p>
            <a:r>
              <a:rPr lang="en-US" sz="800" dirty="0" smtClean="0"/>
              <a:t>http://gru.stanford.edu/lib/exe/fetch.php/mrtools/bars.gif?w=&amp;h=&amp;cache=cache</a:t>
            </a:r>
            <a:endParaRPr lang="en-US" sz="800" dirty="0"/>
          </a:p>
        </p:txBody>
      </p:sp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1840"/>
            <a:ext cx="345439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029200"/>
            <a:ext cx="285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Runs: 2 CW, 2CCW, 1 E, 1 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2919" y="5070143"/>
            <a:ext cx="27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Runs, each </a:t>
            </a:r>
            <a:r>
              <a:rPr lang="en-US" dirty="0" err="1" smtClean="0"/>
              <a:t>horz</a:t>
            </a:r>
            <a:r>
              <a:rPr lang="en-US" dirty="0" smtClean="0"/>
              <a:t>/</a:t>
            </a:r>
            <a:r>
              <a:rPr lang="en-US" dirty="0" err="1" smtClean="0"/>
              <a:t>vert</a:t>
            </a:r>
            <a:r>
              <a:rPr lang="en-US" dirty="0" smtClean="0"/>
              <a:t>/</a:t>
            </a:r>
            <a:r>
              <a:rPr lang="en-US" dirty="0" err="1" smtClean="0"/>
              <a:t>diag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Dan\proj\204b_proj\204b\Bars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Dan\proj\204b_proj\204b\WR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8811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-17287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3362"/>
            <a:ext cx="6153151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71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an\proj\204b_proj\204b\Bars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12322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Dan\proj\204b_proj\204b\WR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2322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an\proj\204b_proj\204b\Bars\ecc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an\proj\204b_proj\204b\WR\ecc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Dan\proj\204b_proj\204b\vox_12_30_27\bars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91" y="1671619"/>
            <a:ext cx="4229253" cy="35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Dan\proj\204b_proj\204b\vox_12_30_27\wedgering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309" y="1657829"/>
            <a:ext cx="5029200" cy="35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42789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Estimating the </a:t>
            </a:r>
            <a:r>
              <a:rPr lang="en-US" sz="4200" dirty="0" err="1" smtClean="0"/>
              <a:t>pRF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2799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0" y="1371600"/>
            <a:ext cx="5000044" cy="3657600"/>
            <a:chOff x="2590800" y="990600"/>
            <a:chExt cx="5000044" cy="3657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91000" y="2286000"/>
              <a:ext cx="0" cy="144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9000" y="2971800"/>
              <a:ext cx="152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590800" y="1447800"/>
              <a:ext cx="3200400" cy="32004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191000" y="990600"/>
              <a:ext cx="2133600" cy="19812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24600" y="1143000"/>
              <a:ext cx="1249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 Angle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724400" y="1327666"/>
              <a:ext cx="1339334" cy="13393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24600" y="2362200"/>
              <a:ext cx="1266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Eccentricity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358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0" y="2705100"/>
            <a:ext cx="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0000" y="34290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971800" y="1828800"/>
            <a:ext cx="3200400" cy="32004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57600" y="2514600"/>
            <a:ext cx="1828800" cy="1828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62200" y="1219200"/>
            <a:ext cx="4419600" cy="4419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76400" y="533400"/>
            <a:ext cx="5791200" cy="57912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uweb.neu.edu/ypetrov/Software/PEACH/retinotopy-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7" y="-27296"/>
            <a:ext cx="9164887" cy="68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7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610352" y="1200529"/>
            <a:ext cx="4456942" cy="4456942"/>
            <a:chOff x="4153658" y="593488"/>
            <a:chExt cx="3822700" cy="3822700"/>
          </a:xfrm>
        </p:grpSpPr>
        <p:pic>
          <p:nvPicPr>
            <p:cNvPr id="1027" name="Picture 3" descr="C:\Users\Dan\Documents\204b\Ret\pol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3658" y="593488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5950346" y="960200"/>
              <a:ext cx="1708512" cy="3200400"/>
              <a:chOff x="6597288" y="1600200"/>
              <a:chExt cx="1708512" cy="320040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858000" y="3352800"/>
                <a:ext cx="1447800" cy="723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6828514" y="3429000"/>
                <a:ext cx="1096286" cy="1066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6934200" y="2743200"/>
                <a:ext cx="1143000" cy="3313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629400" y="3331928"/>
                <a:ext cx="747257" cy="14686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783315" y="2057400"/>
                <a:ext cx="1259712" cy="9063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6756951" y="1600200"/>
                <a:ext cx="329649" cy="6637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7620000" y="3200400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76657" y="242422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V2d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05700" y="3810000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V2v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62800" y="4179332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V3v</a:t>
                </a:r>
                <a:endParaRPr lang="en-US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6597288" y="1785068"/>
                <a:ext cx="1177075" cy="100849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7219403" y="210464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V3d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934200" y="1792936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V3a</a:t>
                </a:r>
                <a:endParaRPr lang="en-US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76705" y="1200529"/>
            <a:ext cx="4456942" cy="4456942"/>
            <a:chOff x="38858" y="593488"/>
            <a:chExt cx="3822700" cy="3822700"/>
          </a:xfrm>
        </p:grpSpPr>
        <p:pic>
          <p:nvPicPr>
            <p:cNvPr id="1026" name="Picture 2" descr="C:\Users\Dan\Documents\204b\Ret\ecc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8" y="593488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791458" y="884000"/>
              <a:ext cx="1708512" cy="3200400"/>
              <a:chOff x="6597288" y="1600200"/>
              <a:chExt cx="1708512" cy="3200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858000" y="3352800"/>
                <a:ext cx="1447800" cy="723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828514" y="3429000"/>
                <a:ext cx="1096286" cy="1066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6934200" y="2743200"/>
                <a:ext cx="1143000" cy="3313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629400" y="3331928"/>
                <a:ext cx="747257" cy="14686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6783315" y="2057400"/>
                <a:ext cx="1259712" cy="9063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6756951" y="1600200"/>
                <a:ext cx="329649" cy="6637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620000" y="3200400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76657" y="242422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V2d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505700" y="3810000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V2v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62800" y="4179332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V3v</a:t>
                </a:r>
                <a:endParaRPr lang="en-US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6597288" y="1785068"/>
                <a:ext cx="1177075" cy="100849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7219403" y="210464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V3d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34200" y="1792936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V3a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451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HDR</a:t>
            </a:r>
            <a:endParaRPr lang="en-US" sz="4200" dirty="0"/>
          </a:p>
        </p:txBody>
      </p:sp>
      <p:pic>
        <p:nvPicPr>
          <p:cNvPr id="4098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2512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1137"/>
            <a:ext cx="3232150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71011"/>
            <a:ext cx="3162299" cy="23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40568"/>
            <a:ext cx="3124552" cy="23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196715" cy="31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HDR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Dan\proj\204b_proj\204b\Tau2\r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an\proj\204b_proj\204b\Ideal\r2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Dan\proj\204b_proj\204b\TauPt2\r2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986413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5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68</Words>
  <Application>Microsoft Office PowerPoint</Application>
  <PresentationFormat>On-screen Show (4:3)</PresentationFormat>
  <Paragraphs>26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Crucial Parameters in PRF Models of Retinotopy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Parameters when Modeling Retinotopy</dc:title>
  <dc:creator>DB</dc:creator>
  <cp:lastModifiedBy>DB</cp:lastModifiedBy>
  <cp:revision>5</cp:revision>
  <dcterms:created xsi:type="dcterms:W3CDTF">2015-03-10T05:00:22Z</dcterms:created>
  <dcterms:modified xsi:type="dcterms:W3CDTF">2015-03-10T05:53:15Z</dcterms:modified>
</cp:coreProperties>
</file>